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slides/slide1.xml" ContentType="application/vnd.openxmlformats-officedocument.presentationml.slide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
</Relationships>
</file>

<file path=ppt/media/image1.jpeg>
</file>

<file path=ppt/media/image2.jpeg>
</file>

<file path=ppt/media/image3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" descr=""/>
          <p:cNvPicPr/>
          <p:nvPr/>
        </p:nvPicPr>
        <p:blipFill>
          <a:blip r:embed="rId1"/>
          <a:srcRect l="11528" t="31278" r="44637" b="27471"/>
          <a:stretch/>
        </p:blipFill>
        <p:spPr>
          <a:xfrm>
            <a:off x="-21600" y="0"/>
            <a:ext cx="9326160" cy="6844320"/>
          </a:xfrm>
          <a:prstGeom prst="rect">
            <a:avLst/>
          </a:prstGeom>
          <a:ln>
            <a:noFill/>
          </a:ln>
        </p:spPr>
      </p:pic>
      <p:sp>
        <p:nvSpPr>
          <p:cNvPr id="39" name="CustomShape 1"/>
          <p:cNvSpPr/>
          <p:nvPr/>
        </p:nvSpPr>
        <p:spPr>
          <a:xfrm rot="21425400">
            <a:off x="1279440" y="4317480"/>
            <a:ext cx="429480" cy="1746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" name="Line 2"/>
          <p:cNvSpPr/>
          <p:nvPr/>
        </p:nvSpPr>
        <p:spPr>
          <a:xfrm flipH="1" flipV="1">
            <a:off x="1624320" y="4209840"/>
            <a:ext cx="5669280" cy="274320"/>
          </a:xfrm>
          <a:prstGeom prst="line">
            <a:avLst/>
          </a:prstGeom>
          <a:ln w="76320">
            <a:solidFill>
              <a:srgbClr val="ff0000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CustomShape 3"/>
          <p:cNvSpPr/>
          <p:nvPr/>
        </p:nvSpPr>
        <p:spPr>
          <a:xfrm rot="21425400">
            <a:off x="5402160" y="4005720"/>
            <a:ext cx="429480" cy="1746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CustomShape 4"/>
          <p:cNvSpPr/>
          <p:nvPr/>
        </p:nvSpPr>
        <p:spPr>
          <a:xfrm flipH="1" rot="18282000">
            <a:off x="4222080" y="4504320"/>
            <a:ext cx="1017000" cy="129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30120">
            <a:solidFill>
              <a:srgbClr val="0000ff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CustomShape 5"/>
          <p:cNvSpPr/>
          <p:nvPr/>
        </p:nvSpPr>
        <p:spPr>
          <a:xfrm>
            <a:off x="3840480" y="2194560"/>
            <a:ext cx="548280" cy="8226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6"/>
          <p:cNvSpPr/>
          <p:nvPr/>
        </p:nvSpPr>
        <p:spPr>
          <a:xfrm>
            <a:off x="4297680" y="2834640"/>
            <a:ext cx="548280" cy="8226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7"/>
          <p:cNvSpPr/>
          <p:nvPr/>
        </p:nvSpPr>
        <p:spPr>
          <a:xfrm>
            <a:off x="5943600" y="2011680"/>
            <a:ext cx="273960" cy="3654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8"/>
          <p:cNvSpPr/>
          <p:nvPr/>
        </p:nvSpPr>
        <p:spPr>
          <a:xfrm>
            <a:off x="1208160" y="1920240"/>
            <a:ext cx="273960" cy="3654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9"/>
          <p:cNvSpPr/>
          <p:nvPr/>
        </p:nvSpPr>
        <p:spPr>
          <a:xfrm>
            <a:off x="91440" y="165600"/>
            <a:ext cx="5394960" cy="12974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ff0000"/>
                </a:solidFill>
                <a:latin typeface="Arial"/>
                <a:ea typeface="DejaVu Sans"/>
              </a:rPr>
              <a:t>Position 1b</a:t>
            </a:r>
            <a:endParaRPr b="0" lang="en-US" sz="7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9140400" cy="6854400"/>
          </a:xfrm>
          <a:prstGeom prst="rect">
            <a:avLst/>
          </a:prstGeom>
          <a:ln>
            <a:noFill/>
          </a:ln>
        </p:spPr>
      </p:pic>
      <p:sp>
        <p:nvSpPr>
          <p:cNvPr id="49" name="Line 1"/>
          <p:cNvSpPr/>
          <p:nvPr/>
        </p:nvSpPr>
        <p:spPr>
          <a:xfrm flipH="1">
            <a:off x="914400" y="3474720"/>
            <a:ext cx="5029200" cy="731520"/>
          </a:xfrm>
          <a:prstGeom prst="line">
            <a:avLst/>
          </a:prstGeom>
          <a:ln w="76320">
            <a:solidFill>
              <a:srgbClr val="ff0000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CustomShape 2"/>
          <p:cNvSpPr/>
          <p:nvPr/>
        </p:nvSpPr>
        <p:spPr>
          <a:xfrm rot="21425400">
            <a:off x="920520" y="4216680"/>
            <a:ext cx="429480" cy="25272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CustomShape 3"/>
          <p:cNvSpPr/>
          <p:nvPr/>
        </p:nvSpPr>
        <p:spPr>
          <a:xfrm rot="21425400">
            <a:off x="6864120" y="4582440"/>
            <a:ext cx="429480" cy="25272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CustomShape 4"/>
          <p:cNvSpPr/>
          <p:nvPr/>
        </p:nvSpPr>
        <p:spPr>
          <a:xfrm flipH="1" rot="18282000">
            <a:off x="4063320" y="3886560"/>
            <a:ext cx="1017000" cy="129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30120">
            <a:solidFill>
              <a:srgbClr val="0000ff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CustomShape 5"/>
          <p:cNvSpPr/>
          <p:nvPr/>
        </p:nvSpPr>
        <p:spPr>
          <a:xfrm>
            <a:off x="1645920" y="2377440"/>
            <a:ext cx="273960" cy="3654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" name="CustomShape 6"/>
          <p:cNvSpPr/>
          <p:nvPr/>
        </p:nvSpPr>
        <p:spPr>
          <a:xfrm>
            <a:off x="4023360" y="2560320"/>
            <a:ext cx="273960" cy="3654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7"/>
          <p:cNvSpPr/>
          <p:nvPr/>
        </p:nvSpPr>
        <p:spPr>
          <a:xfrm>
            <a:off x="3474720" y="2560320"/>
            <a:ext cx="273960" cy="3654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CustomShape 8"/>
          <p:cNvSpPr/>
          <p:nvPr/>
        </p:nvSpPr>
        <p:spPr>
          <a:xfrm>
            <a:off x="803520" y="2615760"/>
            <a:ext cx="273960" cy="3654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CustomShape 9"/>
          <p:cNvSpPr/>
          <p:nvPr/>
        </p:nvSpPr>
        <p:spPr>
          <a:xfrm>
            <a:off x="91440" y="165600"/>
            <a:ext cx="4754880" cy="12974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ff0000"/>
                </a:solidFill>
                <a:latin typeface="Arial"/>
                <a:ea typeface="DejaVu Sans"/>
              </a:rPr>
              <a:t>Position 2</a:t>
            </a:r>
            <a:endParaRPr b="0" lang="en-US" sz="7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9140400" cy="6854400"/>
          </a:xfrm>
          <a:prstGeom prst="rect">
            <a:avLst/>
          </a:prstGeom>
          <a:ln>
            <a:noFill/>
          </a:ln>
        </p:spPr>
      </p:pic>
      <p:sp>
        <p:nvSpPr>
          <p:cNvPr id="59" name="Line 1"/>
          <p:cNvSpPr/>
          <p:nvPr/>
        </p:nvSpPr>
        <p:spPr>
          <a:xfrm flipH="1" flipV="1">
            <a:off x="2652120" y="4297680"/>
            <a:ext cx="4480560" cy="182880"/>
          </a:xfrm>
          <a:prstGeom prst="line">
            <a:avLst/>
          </a:prstGeom>
          <a:ln w="76320">
            <a:solidFill>
              <a:srgbClr val="ff0000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" name="CustomShape 2"/>
          <p:cNvSpPr/>
          <p:nvPr/>
        </p:nvSpPr>
        <p:spPr>
          <a:xfrm flipH="1">
            <a:off x="3188160" y="4480560"/>
            <a:ext cx="1017000" cy="1300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30120">
            <a:solidFill>
              <a:srgbClr val="0000ff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" name="CustomShape 3"/>
          <p:cNvSpPr/>
          <p:nvPr/>
        </p:nvSpPr>
        <p:spPr>
          <a:xfrm rot="21425400">
            <a:off x="7138800" y="4510440"/>
            <a:ext cx="429480" cy="25272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2" name="CustomShape 4"/>
          <p:cNvSpPr/>
          <p:nvPr/>
        </p:nvSpPr>
        <p:spPr>
          <a:xfrm rot="21425400">
            <a:off x="2078280" y="4308120"/>
            <a:ext cx="429480" cy="25272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CustomShape 5"/>
          <p:cNvSpPr/>
          <p:nvPr/>
        </p:nvSpPr>
        <p:spPr>
          <a:xfrm>
            <a:off x="91440" y="165600"/>
            <a:ext cx="4754880" cy="12974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ff0000"/>
                </a:solidFill>
                <a:latin typeface="Arial"/>
                <a:ea typeface="DejaVu Sans"/>
              </a:rPr>
              <a:t>Position 3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64" name="CustomShape 6"/>
          <p:cNvSpPr/>
          <p:nvPr/>
        </p:nvSpPr>
        <p:spPr>
          <a:xfrm>
            <a:off x="5558760" y="2815200"/>
            <a:ext cx="182160" cy="27432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" name="CustomShape 7"/>
          <p:cNvSpPr/>
          <p:nvPr/>
        </p:nvSpPr>
        <p:spPr>
          <a:xfrm>
            <a:off x="2286000" y="2651760"/>
            <a:ext cx="273960" cy="3654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CustomShape 8"/>
          <p:cNvSpPr/>
          <p:nvPr/>
        </p:nvSpPr>
        <p:spPr>
          <a:xfrm>
            <a:off x="7132320" y="2651760"/>
            <a:ext cx="273960" cy="3654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</TotalTime>
  <Application>LibreOffice/6.4.7.2$Linux_X86_64 LibreOffice_project/40$Build-2</Application>
  <Words>933</Words>
  <Paragraphs>426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2020-02-15T14:13:46Z</dcterms:created>
  <dc:creator>christina</dc:creator>
  <dc:description/>
  <dc:language>en-US</dc:language>
  <cp:lastModifiedBy/>
  <dcterms:modified xsi:type="dcterms:W3CDTF">2023-09-26T10:11:43Z</dcterms:modified>
  <cp:revision>149</cp:revision>
  <dc:subject/>
  <dc:title>PowerPoint-Präsentation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13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Breitbild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53</vt:i4>
  </property>
</Properties>
</file>